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918" r:id="rId1"/>
    <p:sldMasterId id="2147483923" r:id="rId2"/>
    <p:sldMasterId id="2147483928" r:id="rId3"/>
    <p:sldMasterId id="2147483932" r:id="rId4"/>
  </p:sldMasterIdLst>
  <p:notesMasterIdLst>
    <p:notesMasterId r:id="rId12"/>
  </p:notesMasterIdLst>
  <p:sldIdLst>
    <p:sldId id="256" r:id="rId5"/>
    <p:sldId id="257" r:id="rId6"/>
    <p:sldId id="258" r:id="rId7"/>
    <p:sldId id="268" r:id="rId8"/>
    <p:sldId id="262" r:id="rId9"/>
    <p:sldId id="264" r:id="rId10"/>
    <p:sldId id="266" r:id="rId11"/>
  </p:sldIdLst>
  <p:sldSz cx="9144000" cy="5143500" type="screen16x9"/>
  <p:notesSz cx="6797675" cy="9926638"/>
  <p:embeddedFontLst>
    <p:embeddedFont>
      <p:font typeface="Arial Narrow" panose="020B060602020203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" panose="020B060402020202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1pPr>
    <a:lvl2pPr marL="389626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2pPr>
    <a:lvl3pPr marL="779252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3pPr>
    <a:lvl4pPr marL="1168878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4pPr>
    <a:lvl5pPr marL="1558503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Introduction" id="{40825115-F3C8-41F0-991C-AF9B78CBC17D}">
          <p14:sldIdLst>
            <p14:sldId id="256"/>
            <p14:sldId id="257"/>
            <p14:sldId id="258"/>
            <p14:sldId id="268"/>
            <p14:sldId id="262"/>
            <p14:sldId id="264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981">
          <p15:clr>
            <a:srgbClr val="A4A3A4"/>
          </p15:clr>
        </p15:guide>
        <p15:guide id="3" orient="horz" pos="713">
          <p15:clr>
            <a:srgbClr val="A4A3A4"/>
          </p15:clr>
        </p15:guide>
        <p15:guide id="4" orient="horz" pos="2028">
          <p15:clr>
            <a:srgbClr val="A4A3A4"/>
          </p15:clr>
        </p15:guide>
        <p15:guide id="5" pos="2880">
          <p15:clr>
            <a:srgbClr val="A4A3A4"/>
          </p15:clr>
        </p15:guide>
        <p15:guide id="6" pos="5602">
          <p15:clr>
            <a:srgbClr val="A4A3A4"/>
          </p15:clr>
        </p15:guide>
        <p15:guide id="7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27" autoAdjust="0"/>
    <p:restoredTop sz="94656" autoAdjust="0"/>
  </p:normalViewPr>
  <p:slideViewPr>
    <p:cSldViewPr>
      <p:cViewPr>
        <p:scale>
          <a:sx n="75" d="100"/>
          <a:sy n="75" d="100"/>
        </p:scale>
        <p:origin x="1572" y="497"/>
      </p:cViewPr>
      <p:guideLst>
        <p:guide orient="horz" pos="1620"/>
        <p:guide orient="horz" pos="2981"/>
        <p:guide orient="horz" pos="713"/>
        <p:guide orient="horz" pos="2028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36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9" y="0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89CB1397-BF3D-47F7-8A7F-EEDB993A0675}" type="datetimeFigureOut">
              <a:rPr lang="en-AU" smtClean="0"/>
              <a:t>23/03/2019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4"/>
            <a:ext cx="2946400" cy="4968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9" y="9428164"/>
            <a:ext cx="2946400" cy="4968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3F00FB28-F066-4CA7-9918-70A592F7D3F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77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 walk-through of your live </a:t>
            </a:r>
            <a:r>
              <a:rPr lang="en-AU" i="1" dirty="0"/>
              <a:t>app</a:t>
            </a:r>
            <a:r>
              <a:rPr lang="en-AU" dirty="0"/>
              <a:t> and its features</a:t>
            </a:r>
          </a:p>
          <a:p>
            <a:r>
              <a:rPr lang="en-AU" dirty="0"/>
              <a:t>A review of your build process including challenges, ethical issues, favourite parts, etc</a:t>
            </a:r>
          </a:p>
          <a:p>
            <a:r>
              <a:rPr lang="en-AU" dirty="0"/>
              <a:t>Answer questions from the audience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00FB28-F066-4CA7-9918-70A592F7D3F9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84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07654"/>
            <a:ext cx="7772400" cy="1159200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380D3-251D-4F22-9EA0-054A331A661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015331" y="3147814"/>
            <a:ext cx="5113338" cy="863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73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5380D3-251D-4F22-9EA0-054A331A661F}" type="slidenum">
              <a:rPr lang="en-AU" smtClean="0">
                <a:solidFill>
                  <a:srgbClr val="666666"/>
                </a:solidFill>
              </a:rPr>
              <a:pPr/>
              <a:t>‹#›</a:t>
            </a:fld>
            <a:endParaRPr lang="en-AU" dirty="0">
              <a:solidFill>
                <a:srgbClr val="66666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50824" y="1419622"/>
            <a:ext cx="4176000" cy="3312716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707854" y="1419622"/>
            <a:ext cx="4176000" cy="3312716"/>
          </a:xfrm>
          <a:prstGeom prst="rect">
            <a:avLst/>
          </a:prstGeom>
        </p:spPr>
        <p:txBody>
          <a:bodyPr/>
          <a:lstStyle>
            <a:lvl1pPr marL="151521" indent="-151521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1pPr>
            <a:lvl2pPr marL="454563" indent="-150169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2pPr>
            <a:lvl3pPr marL="767076" indent="-151521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3pPr>
          </a:lstStyle>
          <a:p>
            <a:pPr marL="151521" lvl="0" indent="-151521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&gt;"/>
            </a:pPr>
            <a:r>
              <a:rPr lang="en-US" dirty="0"/>
              <a:t>Click to edit Master text styles</a:t>
            </a:r>
          </a:p>
          <a:p>
            <a:pPr marL="454563" lvl="1" indent="-15016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</a:pPr>
            <a:r>
              <a:rPr lang="en-US" dirty="0"/>
              <a:t>Second level</a:t>
            </a:r>
          </a:p>
          <a:p>
            <a:pPr marL="767076" lvl="2" indent="-15152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131888"/>
            <a:ext cx="4176713" cy="2159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 cap="all" baseline="0"/>
            </a:lvl1pPr>
            <a:lvl2pPr marL="304394" indent="0">
              <a:buNone/>
              <a:defRPr/>
            </a:lvl2pPr>
            <a:lvl3pPr marL="615555" indent="0">
              <a:buNone/>
              <a:defRPr/>
            </a:lvl3pPr>
            <a:lvl4pPr marL="919950" indent="0">
              <a:buNone/>
              <a:defRPr/>
            </a:lvl4pPr>
            <a:lvl5pPr marL="129875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  <a:endParaRPr lang="en-AU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707854" y="1131888"/>
            <a:ext cx="4176712" cy="2159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 cap="all" baseline="0"/>
            </a:lvl1pPr>
          </a:lstStyle>
          <a:p>
            <a:pPr lvl="0"/>
            <a:r>
              <a:rPr lang="en-US" dirty="0"/>
              <a:t>title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02846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07654"/>
            <a:ext cx="7772400" cy="1159200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380D3-251D-4F22-9EA0-054A331A661F}" type="slidenum">
              <a:rPr lang="en-AU" smtClean="0">
                <a:solidFill>
                  <a:srgbClr val="000000"/>
                </a:solidFill>
              </a:rPr>
              <a:pPr/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015331" y="3147814"/>
            <a:ext cx="5113338" cy="863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3052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5380D3-251D-4F22-9EA0-054A331A661F}" type="slidenum">
              <a:rPr lang="en-AU" smtClean="0">
                <a:solidFill>
                  <a:srgbClr val="666666"/>
                </a:solidFill>
              </a:rPr>
              <a:pPr/>
              <a:t>‹#›</a:t>
            </a:fld>
            <a:endParaRPr lang="en-AU" dirty="0">
              <a:solidFill>
                <a:srgbClr val="66666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50825" y="1131888"/>
            <a:ext cx="8624918" cy="360045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1425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5380D3-251D-4F22-9EA0-054A331A661F}" type="slidenum">
              <a:rPr lang="en-AU" smtClean="0">
                <a:solidFill>
                  <a:srgbClr val="666666"/>
                </a:solidFill>
              </a:rPr>
              <a:pPr/>
              <a:t>‹#›</a:t>
            </a:fld>
            <a:endParaRPr lang="en-AU" dirty="0">
              <a:solidFill>
                <a:srgbClr val="66666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50824" y="1419622"/>
            <a:ext cx="4176000" cy="3312716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707854" y="1419622"/>
            <a:ext cx="4176000" cy="3312716"/>
          </a:xfrm>
          <a:prstGeom prst="rect">
            <a:avLst/>
          </a:prstGeom>
        </p:spPr>
        <p:txBody>
          <a:bodyPr/>
          <a:lstStyle>
            <a:lvl1pPr marL="151517" indent="-151517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1pPr>
            <a:lvl2pPr marL="454552" indent="-150165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2pPr>
            <a:lvl3pPr marL="767057" indent="-151517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3pPr>
          </a:lstStyle>
          <a:p>
            <a:pPr marL="151517" lvl="0" indent="-151517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&gt;"/>
            </a:pPr>
            <a:r>
              <a:rPr lang="en-US" dirty="0"/>
              <a:t>Click to edit Master text styles</a:t>
            </a:r>
          </a:p>
          <a:p>
            <a:pPr marL="454552" lvl="1" indent="-15016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</a:pPr>
            <a:r>
              <a:rPr lang="en-US" dirty="0"/>
              <a:t>Second level</a:t>
            </a:r>
          </a:p>
          <a:p>
            <a:pPr marL="767057" lvl="2" indent="-1515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6" y="1131889"/>
            <a:ext cx="4176713" cy="2159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 cap="all" baseline="0"/>
            </a:lvl1pPr>
            <a:lvl2pPr marL="304387" indent="0">
              <a:buNone/>
              <a:defRPr/>
            </a:lvl2pPr>
            <a:lvl3pPr marL="615539" indent="0">
              <a:buNone/>
              <a:defRPr/>
            </a:lvl3pPr>
            <a:lvl4pPr marL="919927" indent="0">
              <a:buNone/>
              <a:defRPr/>
            </a:lvl4pPr>
            <a:lvl5pPr marL="129872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  <a:endParaRPr lang="en-AU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707855" y="1131889"/>
            <a:ext cx="4176712" cy="2159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 cap="all" baseline="0"/>
            </a:lvl1pPr>
          </a:lstStyle>
          <a:p>
            <a:pPr lvl="0"/>
            <a:r>
              <a:rPr lang="en-US" dirty="0"/>
              <a:t>title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14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 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1000" dirty="0">
              <a:solidFill>
                <a:srgbClr val="000000"/>
              </a:solidFill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9100" y="205988"/>
            <a:ext cx="7159800" cy="638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69100" y="1137563"/>
            <a:ext cx="8619300" cy="3788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4" name="Shape 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05175" y="205997"/>
            <a:ext cx="1244902" cy="642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8625" y="4610176"/>
            <a:ext cx="1271250" cy="33101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93127" y="4720651"/>
            <a:ext cx="408000" cy="292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-GB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pPr>
                <a:spcBef>
                  <a:spcPts val="0"/>
                </a:spcBef>
              </a:pPr>
              <a:t>‹#›</a:t>
            </a:fld>
            <a:endParaRPr lang="en-GB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107700" y="108676"/>
            <a:ext cx="8928600" cy="4925999"/>
          </a:xfrm>
          <a:prstGeom prst="rect">
            <a:avLst/>
          </a:prstGeom>
          <a:noFill/>
          <a:ln w="9525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1000" dirty="0">
              <a:solidFill>
                <a:srgbClr val="000000"/>
              </a:solidFill>
            </a:endParaRPr>
          </a:p>
        </p:txBody>
      </p:sp>
      <p:sp>
        <p:nvSpPr>
          <p:cNvPr id="48" name="Shape 48"/>
          <p:cNvSpPr/>
          <p:nvPr/>
        </p:nvSpPr>
        <p:spPr>
          <a:xfrm>
            <a:off x="52200" y="60750"/>
            <a:ext cx="9039600" cy="5022000"/>
          </a:xfrm>
          <a:prstGeom prst="rect">
            <a:avLst/>
          </a:prstGeom>
          <a:noFill/>
          <a:ln w="19050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94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5380D3-251D-4F22-9EA0-054A331A661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50824" y="1131888"/>
            <a:ext cx="8624918" cy="360045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9735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5380D3-251D-4F22-9EA0-054A331A661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50824" y="1419622"/>
            <a:ext cx="4176000" cy="3312716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707854" y="1419622"/>
            <a:ext cx="4176000" cy="3312716"/>
          </a:xfrm>
          <a:prstGeom prst="rect">
            <a:avLst/>
          </a:prstGeom>
        </p:spPr>
        <p:txBody>
          <a:bodyPr/>
          <a:lstStyle>
            <a:lvl1pPr marL="151521" indent="-151521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1pPr>
            <a:lvl2pPr marL="454563" indent="-150169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2pPr>
            <a:lvl3pPr marL="767076" indent="-151521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3pPr>
          </a:lstStyle>
          <a:p>
            <a:pPr marL="151521" lvl="0" indent="-151521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&gt;"/>
            </a:pPr>
            <a:r>
              <a:rPr lang="en-US" dirty="0"/>
              <a:t>Click to edit Master text styles</a:t>
            </a:r>
          </a:p>
          <a:p>
            <a:pPr marL="454563" lvl="1" indent="-15016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</a:pPr>
            <a:r>
              <a:rPr lang="en-US" dirty="0"/>
              <a:t>Second level</a:t>
            </a:r>
          </a:p>
          <a:p>
            <a:pPr marL="767076" lvl="2" indent="-15152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131888"/>
            <a:ext cx="4176713" cy="2159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 cap="all" baseline="0"/>
            </a:lvl1pPr>
            <a:lvl2pPr marL="304394" indent="0">
              <a:buNone/>
              <a:defRPr/>
            </a:lvl2pPr>
            <a:lvl3pPr marL="615555" indent="0">
              <a:buNone/>
              <a:defRPr/>
            </a:lvl3pPr>
            <a:lvl4pPr marL="919950" indent="0">
              <a:buNone/>
              <a:defRPr/>
            </a:lvl4pPr>
            <a:lvl5pPr marL="129875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  <a:endParaRPr lang="en-AU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707854" y="1131888"/>
            <a:ext cx="4176712" cy="2159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 cap="all" baseline="0"/>
            </a:lvl1pPr>
          </a:lstStyle>
          <a:p>
            <a:pPr lvl="0"/>
            <a:r>
              <a:rPr lang="en-US" dirty="0"/>
              <a:t>title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5781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07654"/>
            <a:ext cx="7772400" cy="1159200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380D3-251D-4F22-9EA0-054A331A661F}" type="slidenum">
              <a:rPr lang="en-AU" smtClean="0">
                <a:solidFill>
                  <a:srgbClr val="000000"/>
                </a:solidFill>
              </a:rPr>
              <a:pPr/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015331" y="3147814"/>
            <a:ext cx="5113338" cy="863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449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5380D3-251D-4F22-9EA0-054A331A661F}" type="slidenum">
              <a:rPr lang="en-AU" smtClean="0">
                <a:solidFill>
                  <a:srgbClr val="666666"/>
                </a:solidFill>
              </a:rPr>
              <a:pPr/>
              <a:t>‹#›</a:t>
            </a:fld>
            <a:endParaRPr lang="en-AU" dirty="0">
              <a:solidFill>
                <a:srgbClr val="66666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50824" y="1131888"/>
            <a:ext cx="8624918" cy="360045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601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5380D3-251D-4F22-9EA0-054A331A661F}" type="slidenum">
              <a:rPr lang="en-AU" smtClean="0">
                <a:solidFill>
                  <a:srgbClr val="666666"/>
                </a:solidFill>
              </a:rPr>
              <a:pPr/>
              <a:t>‹#›</a:t>
            </a:fld>
            <a:endParaRPr lang="en-AU" dirty="0">
              <a:solidFill>
                <a:srgbClr val="66666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50824" y="1419622"/>
            <a:ext cx="4176000" cy="3312716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707854" y="1419622"/>
            <a:ext cx="4176000" cy="3312716"/>
          </a:xfrm>
          <a:prstGeom prst="rect">
            <a:avLst/>
          </a:prstGeom>
        </p:spPr>
        <p:txBody>
          <a:bodyPr/>
          <a:lstStyle>
            <a:lvl1pPr marL="151521" indent="-151521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1pPr>
            <a:lvl2pPr marL="454563" indent="-150169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2pPr>
            <a:lvl3pPr marL="767076" indent="-151521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3pPr>
          </a:lstStyle>
          <a:p>
            <a:pPr marL="151521" lvl="0" indent="-151521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&gt;"/>
            </a:pPr>
            <a:r>
              <a:rPr lang="en-US" dirty="0"/>
              <a:t>Click to edit Master text styles</a:t>
            </a:r>
          </a:p>
          <a:p>
            <a:pPr marL="454563" lvl="1" indent="-15016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</a:pPr>
            <a:r>
              <a:rPr lang="en-US" dirty="0"/>
              <a:t>Second level</a:t>
            </a:r>
          </a:p>
          <a:p>
            <a:pPr marL="767076" lvl="2" indent="-15152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131888"/>
            <a:ext cx="4176713" cy="2159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 cap="all" baseline="0"/>
            </a:lvl1pPr>
            <a:lvl2pPr marL="304394" indent="0">
              <a:buNone/>
              <a:defRPr/>
            </a:lvl2pPr>
            <a:lvl3pPr marL="615555" indent="0">
              <a:buNone/>
              <a:defRPr/>
            </a:lvl3pPr>
            <a:lvl4pPr marL="919950" indent="0">
              <a:buNone/>
              <a:defRPr/>
            </a:lvl4pPr>
            <a:lvl5pPr marL="129875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  <a:endParaRPr lang="en-AU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707854" y="1131888"/>
            <a:ext cx="4176712" cy="2159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 cap="all" baseline="0"/>
            </a:lvl1pPr>
          </a:lstStyle>
          <a:p>
            <a:pPr lvl="0"/>
            <a:r>
              <a:rPr lang="en-US" dirty="0"/>
              <a:t>title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21768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 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9100" y="205987"/>
            <a:ext cx="7159800" cy="638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69100" y="1137562"/>
            <a:ext cx="8619300" cy="3788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93127" y="4720650"/>
            <a:ext cx="408000" cy="292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-GB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pPr>
                <a:spcBef>
                  <a:spcPts val="0"/>
                </a:spcBef>
              </a:pPr>
              <a:t>‹#›</a:t>
            </a:fld>
            <a:endParaRPr lang="en-GB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107700" y="108675"/>
            <a:ext cx="8928600" cy="4925999"/>
          </a:xfrm>
          <a:prstGeom prst="rect">
            <a:avLst/>
          </a:prstGeom>
          <a:noFill/>
          <a:ln w="9525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48" name="Shape 48"/>
          <p:cNvSpPr/>
          <p:nvPr/>
        </p:nvSpPr>
        <p:spPr>
          <a:xfrm>
            <a:off x="52200" y="60750"/>
            <a:ext cx="9039600" cy="5022000"/>
          </a:xfrm>
          <a:prstGeom prst="rect">
            <a:avLst/>
          </a:prstGeom>
          <a:noFill/>
          <a:ln w="19050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046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07654"/>
            <a:ext cx="7772400" cy="1159200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380D3-251D-4F22-9EA0-054A331A661F}" type="slidenum">
              <a:rPr lang="en-AU" smtClean="0">
                <a:solidFill>
                  <a:srgbClr val="000000"/>
                </a:solidFill>
              </a:rPr>
              <a:pPr/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015331" y="3147814"/>
            <a:ext cx="5113338" cy="863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603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5380D3-251D-4F22-9EA0-054A331A661F}" type="slidenum">
              <a:rPr lang="en-AU" smtClean="0">
                <a:solidFill>
                  <a:srgbClr val="666666"/>
                </a:solidFill>
              </a:rPr>
              <a:pPr/>
              <a:t>‹#›</a:t>
            </a:fld>
            <a:endParaRPr lang="en-AU" dirty="0">
              <a:solidFill>
                <a:srgbClr val="66666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50824" y="1131888"/>
            <a:ext cx="8624918" cy="360045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6036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9"/>
          <p:cNvSpPr/>
          <p:nvPr/>
        </p:nvSpPr>
        <p:spPr>
          <a:xfrm>
            <a:off x="52200" y="60750"/>
            <a:ext cx="9039600" cy="5022000"/>
          </a:xfrm>
          <a:prstGeom prst="rect">
            <a:avLst/>
          </a:prstGeom>
          <a:noFill/>
          <a:ln w="19050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21"/>
          <p:cNvSpPr/>
          <p:nvPr/>
        </p:nvSpPr>
        <p:spPr>
          <a:xfrm>
            <a:off x="107700" y="108675"/>
            <a:ext cx="8928600" cy="4925999"/>
          </a:xfrm>
          <a:prstGeom prst="rect">
            <a:avLst/>
          </a:prstGeom>
          <a:noFill/>
          <a:ln w="9525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200" y="206375"/>
            <a:ext cx="7160400" cy="637200"/>
          </a:xfrm>
          <a:prstGeom prst="rect">
            <a:avLst/>
          </a:prstGeom>
        </p:spPr>
        <p:txBody>
          <a:bodyPr vert="horz" lIns="91440" tIns="90000" rIns="91440" bIns="900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22928" y="4720364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1pPr>
          </a:lstStyle>
          <a:p>
            <a:fld id="{215380D3-251D-4F22-9EA0-054A331A661F}" type="slidenum">
              <a:rPr lang="en-AU" smtClean="0"/>
              <a:pPr/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AU" sz="1800" b="1" i="0" u="none" strike="noStrike" cap="none" dirty="0">
          <a:solidFill>
            <a:schemeClr val="dk1"/>
          </a:solidFill>
          <a:latin typeface="Open Sans"/>
          <a:ea typeface="Open Sans"/>
          <a:cs typeface="Open Sans"/>
          <a:sym typeface="Open San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5pPr>
      <a:lvl6pPr marL="389626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6pPr>
      <a:lvl7pPr marL="779252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7pPr>
      <a:lvl8pPr marL="1168878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8pPr>
      <a:lvl9pPr marL="1558503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9pPr>
    </p:titleStyle>
    <p:bodyStyle>
      <a:lvl1pPr marL="151521" indent="-151521" algn="l" rtl="0" eaLnBrk="1" fontAlgn="base" hangingPunct="1">
        <a:spcBef>
          <a:spcPct val="5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&gt;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1pPr>
      <a:lvl2pPr marL="454563" indent="-150169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2pPr>
      <a:lvl3pPr marL="767076" indent="-151521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3pPr>
      <a:lvl4pPr marL="1071471" indent="-151521" algn="l" rtl="0" eaLnBrk="1" fontAlgn="base" hangingPunct="1">
        <a:spcBef>
          <a:spcPct val="20000"/>
        </a:spcBef>
        <a:spcAft>
          <a:spcPct val="0"/>
        </a:spcAft>
        <a:buChar char="–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4pPr>
      <a:lvl5pPr marL="1450274" indent="-151521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5pPr>
      <a:lvl6pPr marL="1839900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6pPr>
      <a:lvl7pPr marL="2229526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7pPr>
      <a:lvl8pPr marL="2619151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8pPr>
      <a:lvl9pPr marL="3008777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9"/>
          <p:cNvSpPr/>
          <p:nvPr/>
        </p:nvSpPr>
        <p:spPr>
          <a:xfrm>
            <a:off x="52200" y="60750"/>
            <a:ext cx="9039600" cy="5022000"/>
          </a:xfrm>
          <a:prstGeom prst="rect">
            <a:avLst/>
          </a:prstGeom>
          <a:noFill/>
          <a:ln w="19050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11" name="Shape 21"/>
          <p:cNvSpPr/>
          <p:nvPr/>
        </p:nvSpPr>
        <p:spPr>
          <a:xfrm>
            <a:off x="107700" y="108675"/>
            <a:ext cx="8928600" cy="4925999"/>
          </a:xfrm>
          <a:prstGeom prst="rect">
            <a:avLst/>
          </a:prstGeom>
          <a:noFill/>
          <a:ln w="9525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200" y="206375"/>
            <a:ext cx="7160400" cy="637200"/>
          </a:xfrm>
          <a:prstGeom prst="rect">
            <a:avLst/>
          </a:prstGeom>
        </p:spPr>
        <p:txBody>
          <a:bodyPr vert="horz" lIns="91440" tIns="90000" rIns="91440" bIns="900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22928" y="4720364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1pPr>
          </a:lstStyle>
          <a:p>
            <a:fld id="{215380D3-251D-4F22-9EA0-054A331A661F}" type="slidenum">
              <a:rPr lang="en-AU" smtClean="0">
                <a:solidFill>
                  <a:srgbClr val="000000"/>
                </a:solidFill>
              </a:rPr>
              <a:pPr/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4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AU" sz="1800" b="1" i="0" u="none" strike="noStrike" cap="none" dirty="0">
          <a:solidFill>
            <a:schemeClr val="dk1"/>
          </a:solidFill>
          <a:latin typeface="Open Sans"/>
          <a:ea typeface="Open Sans"/>
          <a:cs typeface="Open Sans"/>
          <a:sym typeface="Open San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5pPr>
      <a:lvl6pPr marL="389626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6pPr>
      <a:lvl7pPr marL="779252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7pPr>
      <a:lvl8pPr marL="1168878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8pPr>
      <a:lvl9pPr marL="1558503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9pPr>
    </p:titleStyle>
    <p:bodyStyle>
      <a:lvl1pPr marL="151521" indent="-151521" algn="l" rtl="0" eaLnBrk="1" fontAlgn="base" hangingPunct="1">
        <a:spcBef>
          <a:spcPct val="5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&gt;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1pPr>
      <a:lvl2pPr marL="454563" indent="-150169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2pPr>
      <a:lvl3pPr marL="767076" indent="-151521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3pPr>
      <a:lvl4pPr marL="1071471" indent="-151521" algn="l" rtl="0" eaLnBrk="1" fontAlgn="base" hangingPunct="1">
        <a:spcBef>
          <a:spcPct val="20000"/>
        </a:spcBef>
        <a:spcAft>
          <a:spcPct val="0"/>
        </a:spcAft>
        <a:buChar char="–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4pPr>
      <a:lvl5pPr marL="1450274" indent="-151521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5pPr>
      <a:lvl6pPr marL="1839900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6pPr>
      <a:lvl7pPr marL="2229526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7pPr>
      <a:lvl8pPr marL="2619151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8pPr>
      <a:lvl9pPr marL="3008777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9"/>
          <p:cNvSpPr/>
          <p:nvPr/>
        </p:nvSpPr>
        <p:spPr>
          <a:xfrm>
            <a:off x="52200" y="60750"/>
            <a:ext cx="9039600" cy="5022000"/>
          </a:xfrm>
          <a:prstGeom prst="rect">
            <a:avLst/>
          </a:prstGeom>
          <a:noFill/>
          <a:ln w="19050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11" name="Shape 21"/>
          <p:cNvSpPr/>
          <p:nvPr/>
        </p:nvSpPr>
        <p:spPr>
          <a:xfrm>
            <a:off x="107700" y="108675"/>
            <a:ext cx="8928600" cy="4925999"/>
          </a:xfrm>
          <a:prstGeom prst="rect">
            <a:avLst/>
          </a:prstGeom>
          <a:noFill/>
          <a:ln w="9525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200" y="206375"/>
            <a:ext cx="7160400" cy="637200"/>
          </a:xfrm>
          <a:prstGeom prst="rect">
            <a:avLst/>
          </a:prstGeom>
        </p:spPr>
        <p:txBody>
          <a:bodyPr vert="horz" lIns="91440" tIns="90000" rIns="91440" bIns="900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22928" y="4720364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1pPr>
          </a:lstStyle>
          <a:p>
            <a:fld id="{215380D3-251D-4F22-9EA0-054A331A661F}" type="slidenum">
              <a:rPr lang="en-AU" smtClean="0">
                <a:solidFill>
                  <a:srgbClr val="000000"/>
                </a:solidFill>
              </a:rPr>
              <a:pPr/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0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AU" sz="1800" b="1" i="0" u="none" strike="noStrike" cap="none" dirty="0">
          <a:solidFill>
            <a:schemeClr val="dk1"/>
          </a:solidFill>
          <a:latin typeface="Open Sans"/>
          <a:ea typeface="Open Sans"/>
          <a:cs typeface="Open Sans"/>
          <a:sym typeface="Open San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5pPr>
      <a:lvl6pPr marL="389626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6pPr>
      <a:lvl7pPr marL="779252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7pPr>
      <a:lvl8pPr marL="1168878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8pPr>
      <a:lvl9pPr marL="1558503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9pPr>
    </p:titleStyle>
    <p:bodyStyle>
      <a:lvl1pPr marL="151521" indent="-151521" algn="l" rtl="0" eaLnBrk="1" fontAlgn="base" hangingPunct="1">
        <a:spcBef>
          <a:spcPct val="5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&gt;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1pPr>
      <a:lvl2pPr marL="454563" indent="-150169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2pPr>
      <a:lvl3pPr marL="767076" indent="-151521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3pPr>
      <a:lvl4pPr marL="1071471" indent="-151521" algn="l" rtl="0" eaLnBrk="1" fontAlgn="base" hangingPunct="1">
        <a:spcBef>
          <a:spcPct val="20000"/>
        </a:spcBef>
        <a:spcAft>
          <a:spcPct val="0"/>
        </a:spcAft>
        <a:buChar char="–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4pPr>
      <a:lvl5pPr marL="1450274" indent="-151521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5pPr>
      <a:lvl6pPr marL="1839900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6pPr>
      <a:lvl7pPr marL="2229526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7pPr>
      <a:lvl8pPr marL="2619151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8pPr>
      <a:lvl9pPr marL="3008777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9"/>
          <p:cNvSpPr/>
          <p:nvPr/>
        </p:nvSpPr>
        <p:spPr>
          <a:xfrm>
            <a:off x="52200" y="60750"/>
            <a:ext cx="9039600" cy="5022000"/>
          </a:xfrm>
          <a:prstGeom prst="rect">
            <a:avLst/>
          </a:prstGeom>
          <a:noFill/>
          <a:ln w="19050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1000" dirty="0">
              <a:solidFill>
                <a:srgbClr val="000000"/>
              </a:solidFill>
            </a:endParaRPr>
          </a:p>
        </p:txBody>
      </p:sp>
      <p:sp>
        <p:nvSpPr>
          <p:cNvPr id="11" name="Shape 21"/>
          <p:cNvSpPr/>
          <p:nvPr/>
        </p:nvSpPr>
        <p:spPr>
          <a:xfrm>
            <a:off x="107700" y="108676"/>
            <a:ext cx="8928600" cy="4925999"/>
          </a:xfrm>
          <a:prstGeom prst="rect">
            <a:avLst/>
          </a:prstGeom>
          <a:noFill/>
          <a:ln w="9525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200" y="206375"/>
            <a:ext cx="7160400" cy="637200"/>
          </a:xfrm>
          <a:prstGeom prst="rect">
            <a:avLst/>
          </a:prstGeom>
        </p:spPr>
        <p:txBody>
          <a:bodyPr vert="horz" lIns="91440" tIns="90000" rIns="91440" bIns="900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22929" y="4720365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1pPr>
          </a:lstStyle>
          <a:p>
            <a:fld id="{215380D3-251D-4F22-9EA0-054A331A661F}" type="slidenum">
              <a:rPr lang="en-AU" smtClean="0">
                <a:solidFill>
                  <a:srgbClr val="000000"/>
                </a:solidFill>
              </a:rPr>
              <a:pPr/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282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AU" sz="1800" b="1" i="0" u="none" strike="noStrike" cap="none" dirty="0">
          <a:solidFill>
            <a:schemeClr val="dk1"/>
          </a:solidFill>
          <a:latin typeface="Open Sans"/>
          <a:ea typeface="Open Sans"/>
          <a:cs typeface="Open Sans"/>
          <a:sym typeface="Open San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5pPr>
      <a:lvl6pPr marL="389616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6pPr>
      <a:lvl7pPr marL="779233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7pPr>
      <a:lvl8pPr marL="1168849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8pPr>
      <a:lvl9pPr marL="1558464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9pPr>
    </p:titleStyle>
    <p:bodyStyle>
      <a:lvl1pPr marL="151517" indent="-151517" algn="l" rtl="0" eaLnBrk="1" fontAlgn="base" hangingPunct="1">
        <a:spcBef>
          <a:spcPct val="5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&gt;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1pPr>
      <a:lvl2pPr marL="454552" indent="-150165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2pPr>
      <a:lvl3pPr marL="767057" indent="-151517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3pPr>
      <a:lvl4pPr marL="1071444" indent="-151517" algn="l" rtl="0" eaLnBrk="1" fontAlgn="base" hangingPunct="1">
        <a:spcBef>
          <a:spcPct val="20000"/>
        </a:spcBef>
        <a:spcAft>
          <a:spcPct val="0"/>
        </a:spcAft>
        <a:buChar char="–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4pPr>
      <a:lvl5pPr marL="1450238" indent="-151517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5pPr>
      <a:lvl6pPr marL="1839854" indent="-151517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6pPr>
      <a:lvl7pPr marL="2229470" indent="-151517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7pPr>
      <a:lvl8pPr marL="2619086" indent="-151517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8pPr>
      <a:lvl9pPr marL="3008702" indent="-151517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7792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16" algn="l" defTabSz="7792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33" algn="l" defTabSz="7792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49" algn="l" defTabSz="7792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464" algn="l" defTabSz="7792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080" algn="l" defTabSz="7792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697" algn="l" defTabSz="7792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13" algn="l" defTabSz="7792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929" algn="l" defTabSz="7792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65B5-C075-B14B-8EB2-3C09F3163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Project Portfolio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E5B02-DFC5-C043-BA62-457D6D864D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097251-05E5-4B83-B606-5CD41EF716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20851"/>
            <a:ext cx="1952003" cy="1464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DB1869-66B1-444C-A07F-D88EEA5307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8" y="3171656"/>
            <a:ext cx="1733491" cy="13003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8180C6-9870-46B1-843D-12F1AE1D92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238328"/>
            <a:ext cx="2349902" cy="13218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4F6E9D-3BF9-4467-8B83-560131529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91569"/>
            <a:ext cx="1496764" cy="199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9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0930-CFB3-744A-B4C6-9E943C61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CC3673-687D-4B49-A5BC-7064091440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380D3-251D-4F22-9EA0-054A331A661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779E4-0938-554E-9D88-864457FA6A7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/>
              <a:t>Purpose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User Stories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Design Considerations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Demonstration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Favorite parts &amp; lessons learned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Question time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95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C0196-14C1-A04A-BB2D-C74FF05C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objectives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CF49A-D7EA-EF48-8F8E-C9C7B0529E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380D3-251D-4F22-9EA0-054A331A661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A0209D6C-78F2-4EE6-B892-9463735CA712}"/>
              </a:ext>
            </a:extLst>
          </p:cNvPr>
          <p:cNvSpPr/>
          <p:nvPr/>
        </p:nvSpPr>
        <p:spPr bwMode="auto">
          <a:xfrm>
            <a:off x="611560" y="1951508"/>
            <a:ext cx="1364527" cy="620242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DEMONSTRATE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27FE38A7-756E-4BC6-BDFC-86903CF04816}"/>
              </a:ext>
            </a:extLst>
          </p:cNvPr>
          <p:cNvSpPr/>
          <p:nvPr/>
        </p:nvSpPr>
        <p:spPr bwMode="auto">
          <a:xfrm>
            <a:off x="611559" y="2865013"/>
            <a:ext cx="1364527" cy="620242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SHARE</a:t>
            </a: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AB5D7E72-0720-427A-8A37-1ABFF49C81AB}"/>
              </a:ext>
            </a:extLst>
          </p:cNvPr>
          <p:cNvSpPr/>
          <p:nvPr/>
        </p:nvSpPr>
        <p:spPr bwMode="auto">
          <a:xfrm>
            <a:off x="611559" y="1099813"/>
            <a:ext cx="1364527" cy="620242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ENABLE</a:t>
            </a: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A39940AD-6954-47A0-B074-2515BD278374}"/>
              </a:ext>
            </a:extLst>
          </p:cNvPr>
          <p:cNvSpPr/>
          <p:nvPr/>
        </p:nvSpPr>
        <p:spPr bwMode="auto">
          <a:xfrm>
            <a:off x="594937" y="3820820"/>
            <a:ext cx="1364527" cy="620242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COMMUNICATE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8CCBEE-EE4E-40D7-AED1-A9E00C82437F}"/>
              </a:ext>
            </a:extLst>
          </p:cNvPr>
          <p:cNvSpPr/>
          <p:nvPr/>
        </p:nvSpPr>
        <p:spPr bwMode="auto">
          <a:xfrm>
            <a:off x="2123728" y="1964074"/>
            <a:ext cx="4176464" cy="62024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r>
              <a:rPr lang="en-US" sz="1200" dirty="0">
                <a:latin typeface="+mj-lt"/>
              </a:rPr>
              <a:t>My web development abilities and growth trajectory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5F2D5C9-8F2C-4006-A7B2-DFEE2751A15E}"/>
              </a:ext>
            </a:extLst>
          </p:cNvPr>
          <p:cNvSpPr/>
          <p:nvPr/>
        </p:nvSpPr>
        <p:spPr bwMode="auto">
          <a:xfrm>
            <a:off x="2123728" y="2865013"/>
            <a:ext cx="4176464" cy="62024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r>
              <a:rPr lang="en-US" sz="1200" dirty="0">
                <a:latin typeface="+mj-lt"/>
              </a:rPr>
              <a:t>Information about my personality and ambitions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E48962-B192-4753-9F21-7898AEEF9B9D}"/>
              </a:ext>
            </a:extLst>
          </p:cNvPr>
          <p:cNvSpPr/>
          <p:nvPr/>
        </p:nvSpPr>
        <p:spPr bwMode="auto">
          <a:xfrm>
            <a:off x="2123728" y="1112379"/>
            <a:ext cx="4176464" cy="62024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r>
              <a:rPr lang="en-US" sz="1200" dirty="0">
                <a:latin typeface="+mj-lt"/>
              </a:rPr>
              <a:t>Visitors to easily locate my projects and related media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FDED4-F10E-477B-9287-F6C52F3D189F}"/>
              </a:ext>
            </a:extLst>
          </p:cNvPr>
          <p:cNvSpPr/>
          <p:nvPr/>
        </p:nvSpPr>
        <p:spPr bwMode="auto">
          <a:xfrm>
            <a:off x="2123728" y="3820820"/>
            <a:ext cx="4176464" cy="62024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r>
              <a:rPr lang="en-US" sz="1200" dirty="0">
                <a:latin typeface="+mj-lt"/>
              </a:rPr>
              <a:t>Previous experience and education</a:t>
            </a:r>
          </a:p>
        </p:txBody>
      </p:sp>
    </p:spTree>
    <p:extLst>
      <p:ext uri="{BB962C8B-B14F-4D97-AF65-F5344CB8AC3E}">
        <p14:creationId xmlns:p14="http://schemas.microsoft.com/office/powerpoint/2010/main" val="122052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52948-6782-8A4E-8F53-7B74BAE16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4F23BD-A846-2149-AEDE-A95841018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380D3-251D-4F22-9EA0-054A331A661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CAB3FD-4037-48DF-AB0B-842F685A81C2}"/>
              </a:ext>
            </a:extLst>
          </p:cNvPr>
          <p:cNvSpPr txBox="1"/>
          <p:nvPr/>
        </p:nvSpPr>
        <p:spPr>
          <a:xfrm>
            <a:off x="1331640" y="2588901"/>
            <a:ext cx="2880320" cy="595923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I’m </a:t>
            </a:r>
            <a:r>
              <a:rPr lang="en-US" sz="800" b="1" dirty="0">
                <a:latin typeface="+mj-lt"/>
              </a:rPr>
              <a:t>Alex,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want to see what tools Billy is familiar with, so that….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won’t have to invest lots of time training him in html.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3BAE92-64A8-4C10-AAC9-0449CAAA4CC8}"/>
              </a:ext>
            </a:extLst>
          </p:cNvPr>
          <p:cNvSpPr txBox="1"/>
          <p:nvPr/>
        </p:nvSpPr>
        <p:spPr>
          <a:xfrm>
            <a:off x="1331640" y="3518877"/>
            <a:ext cx="2880320" cy="719034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I’m </a:t>
            </a:r>
            <a:r>
              <a:rPr lang="en-US" sz="800" b="1" dirty="0" err="1">
                <a:latin typeface="+mj-lt"/>
              </a:rPr>
              <a:t>Rowina</a:t>
            </a:r>
            <a:r>
              <a:rPr lang="en-US" sz="800" b="1" dirty="0">
                <a:latin typeface="+mj-lt"/>
              </a:rPr>
              <a:t>,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want to see Billy’s projects, so that….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can see if he has solved a similar problem I need assistance with.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F8EC9-47D0-40FE-8A08-2E877D222BBA}"/>
              </a:ext>
            </a:extLst>
          </p:cNvPr>
          <p:cNvSpPr txBox="1"/>
          <p:nvPr/>
        </p:nvSpPr>
        <p:spPr>
          <a:xfrm>
            <a:off x="5436096" y="1679490"/>
            <a:ext cx="2880320" cy="595923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I’m </a:t>
            </a:r>
            <a:r>
              <a:rPr lang="en-US" sz="800" b="1" dirty="0">
                <a:latin typeface="+mj-lt"/>
              </a:rPr>
              <a:t>Sally,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want a link to Billy’s resume, so that….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can send it straight to the CEO.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AE0A4-18BE-4E99-ADD0-694FFC92277D}"/>
              </a:ext>
            </a:extLst>
          </p:cNvPr>
          <p:cNvSpPr txBox="1"/>
          <p:nvPr/>
        </p:nvSpPr>
        <p:spPr>
          <a:xfrm>
            <a:off x="5436096" y="2588901"/>
            <a:ext cx="2880320" cy="595923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I’m </a:t>
            </a:r>
            <a:r>
              <a:rPr lang="en-US" sz="800" b="1" dirty="0">
                <a:latin typeface="+mj-lt"/>
              </a:rPr>
              <a:t>Jess,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want to see Billy’s Twitter profile, so that….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can tell if will be a good cultural fit for my </a:t>
            </a:r>
            <a:r>
              <a:rPr lang="en-US" sz="800" dirty="0" err="1">
                <a:latin typeface="+mj-lt"/>
              </a:rPr>
              <a:t>organisation</a:t>
            </a:r>
            <a:r>
              <a:rPr lang="en-US" sz="800" dirty="0">
                <a:latin typeface="+mj-lt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9D09F-58DF-495F-9591-308614E0935D}"/>
              </a:ext>
            </a:extLst>
          </p:cNvPr>
          <p:cNvSpPr txBox="1"/>
          <p:nvPr/>
        </p:nvSpPr>
        <p:spPr>
          <a:xfrm>
            <a:off x="5473474" y="3518877"/>
            <a:ext cx="2880320" cy="719034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I’m </a:t>
            </a:r>
            <a:r>
              <a:rPr lang="en-US" sz="800" b="1" dirty="0">
                <a:latin typeface="+mj-lt"/>
              </a:rPr>
              <a:t>Charles,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want to see Billy’s hobbies, so that….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can tell if he will be someone I’d enjoy having a beer with after work.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FA3AB-55DE-4BBF-B0E0-015E19BD022A}"/>
              </a:ext>
            </a:extLst>
          </p:cNvPr>
          <p:cNvSpPr txBox="1"/>
          <p:nvPr/>
        </p:nvSpPr>
        <p:spPr>
          <a:xfrm>
            <a:off x="1331640" y="1679490"/>
            <a:ext cx="2880320" cy="595923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I’m </a:t>
            </a:r>
            <a:r>
              <a:rPr lang="en-US" sz="800" b="1" dirty="0">
                <a:latin typeface="+mj-lt"/>
              </a:rPr>
              <a:t>Tom,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want to see Billy’s passions, so that….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can tell if he will give a crap about my pro-bono project.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F561055-112A-458C-8D75-6AB846587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05" y="1657411"/>
            <a:ext cx="639055" cy="6400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E8ACAA2-B221-4F2D-9DF4-578246986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05" y="2566822"/>
            <a:ext cx="686040" cy="6400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CC31C2F-CA1E-4B76-B858-F1C2E6386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05" y="3496798"/>
            <a:ext cx="639055" cy="6400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716EBD8-34E6-47BA-B638-0FEE5864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48" y="1657411"/>
            <a:ext cx="686040" cy="6400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C012B79-264E-4213-B47D-EE8B6D982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48" y="3496798"/>
            <a:ext cx="686040" cy="6400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238365E-0146-4D61-90DA-5586CD8E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48" y="2566822"/>
            <a:ext cx="6860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5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E452CD-6EA4-B346-BF3B-8037A0E112C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200" dirty="0"/>
              <a:t>Reflect my love of nature and outdoors</a:t>
            </a:r>
          </a:p>
          <a:p>
            <a:pPr lvl="1"/>
            <a:r>
              <a:rPr lang="en-US" sz="1200" dirty="0"/>
              <a:t>Green, brown and white colors</a:t>
            </a:r>
          </a:p>
          <a:p>
            <a:r>
              <a:rPr lang="en-US" sz="1200" dirty="0"/>
              <a:t>Emphasize and focus content by using whitespace</a:t>
            </a:r>
          </a:p>
          <a:p>
            <a:r>
              <a:rPr lang="en-US" sz="1200" dirty="0"/>
              <a:t>Consistency of styling across the page</a:t>
            </a:r>
          </a:p>
          <a:p>
            <a:pPr lvl="1"/>
            <a:r>
              <a:rPr lang="en-US" sz="1200" dirty="0"/>
              <a:t>Use of cards</a:t>
            </a:r>
          </a:p>
          <a:p>
            <a:pPr lvl="1"/>
            <a:r>
              <a:rPr lang="en-US" sz="1200" dirty="0"/>
              <a:t>A single font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F1266-E9A4-2B4B-A9FC-9E77B78F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499DDF-C189-F445-BC6B-FF1E335934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380D3-251D-4F22-9EA0-054A331A661F}" type="slidenum">
              <a:rPr lang="en-AU" smtClean="0">
                <a:solidFill>
                  <a:srgbClr val="666666"/>
                </a:solidFill>
              </a:rPr>
              <a:pPr/>
              <a:t>5</a:t>
            </a:fld>
            <a:endParaRPr lang="en-AU" dirty="0">
              <a:solidFill>
                <a:srgbClr val="666666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5A77A-F202-7F41-9C93-537D43237C9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CC34F5-8C71-9947-A401-FE386A7482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MOOD 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C6BFE1-6159-2A4E-8FEB-F7F42080B2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229D9D-11B5-4AFE-AD6D-9E33FC466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69346"/>
            <a:ext cx="4073121" cy="20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9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C83C9-B76E-8543-B9EF-D6DF53ECF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DBFEF-D10A-7640-A4F0-F1C9D6F88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380D3-251D-4F22-9EA0-054A331A661F}" type="slidenum">
              <a:rPr lang="en-AU" smtClean="0">
                <a:solidFill>
                  <a:srgbClr val="666666"/>
                </a:solidFill>
              </a:rPr>
              <a:pPr/>
              <a:t>6</a:t>
            </a:fld>
            <a:endParaRPr lang="en-AU" dirty="0">
              <a:solidFill>
                <a:srgbClr val="666666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92C59-E7EC-AF47-B3B5-51C55F42BBD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2818" y="1419622"/>
            <a:ext cx="4176000" cy="3312716"/>
          </a:xfrm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1200" dirty="0">
                <a:latin typeface="+mj-lt"/>
              </a:rPr>
              <a:t>Learning Flex Box and understanding it’s power!</a:t>
            </a:r>
          </a:p>
          <a:p>
            <a:pPr>
              <a:buClr>
                <a:schemeClr val="bg2"/>
              </a:buClr>
            </a:pPr>
            <a:r>
              <a:rPr lang="en-US" sz="1200" dirty="0">
                <a:latin typeface="+mj-lt"/>
              </a:rPr>
              <a:t>Researching award winning portfolios (and CSS potential)</a:t>
            </a:r>
          </a:p>
          <a:p>
            <a:pPr>
              <a:buClr>
                <a:schemeClr val="bg2"/>
              </a:buClr>
            </a:pPr>
            <a:r>
              <a:rPr lang="en-US" sz="1200" dirty="0">
                <a:latin typeface="+mj-lt"/>
              </a:rPr>
              <a:t>Learning a smidge of </a:t>
            </a:r>
            <a:r>
              <a:rPr lang="en-US" sz="1200" dirty="0" err="1">
                <a:latin typeface="+mj-lt"/>
              </a:rPr>
              <a:t>Javascript</a:t>
            </a:r>
            <a:r>
              <a:rPr lang="en-US" sz="1200" dirty="0">
                <a:latin typeface="+mj-lt"/>
              </a:rPr>
              <a:t> to implement click functionality on nav bar</a:t>
            </a:r>
          </a:p>
          <a:p>
            <a:pPr>
              <a:buClr>
                <a:schemeClr val="bg2"/>
              </a:buClr>
            </a:pPr>
            <a:endParaRPr lang="en-US" sz="1200" dirty="0">
              <a:latin typeface="+mj-lt"/>
            </a:endParaRPr>
          </a:p>
          <a:p>
            <a:pPr>
              <a:buFont typeface="Wingdings" pitchFamily="2" charset="2"/>
              <a:buChar char="Ø"/>
            </a:pPr>
            <a:endParaRPr lang="en-US" sz="1200" dirty="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8F0A46-78BB-F34F-9FD6-696DFF12C2F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200" dirty="0">
                <a:latin typeface="+mj-lt"/>
              </a:rPr>
              <a:t>Be careful setting fixed heights and widths for images</a:t>
            </a:r>
          </a:p>
          <a:p>
            <a:r>
              <a:rPr lang="en-US" sz="1200" dirty="0">
                <a:latin typeface="+mj-lt"/>
              </a:rPr>
              <a:t>Look out for blocks within in-line elements</a:t>
            </a:r>
          </a:p>
          <a:p>
            <a:r>
              <a:rPr lang="en-US" sz="1200" dirty="0">
                <a:latin typeface="+mj-lt"/>
              </a:rPr>
              <a:t>Wireframe multiple screen sizes</a:t>
            </a:r>
          </a:p>
          <a:p>
            <a:pPr>
              <a:buFont typeface="Wingdings" pitchFamily="2" charset="2"/>
              <a:buChar char="Ø"/>
            </a:pPr>
            <a:endParaRPr lang="en-US" sz="1200" dirty="0">
              <a:latin typeface="+mj-lt"/>
            </a:endParaRPr>
          </a:p>
          <a:p>
            <a:pPr>
              <a:buFont typeface="Wingdings" pitchFamily="2" charset="2"/>
              <a:buChar char="Ø"/>
            </a:pPr>
            <a:endParaRPr lang="en-US" sz="1200" dirty="0">
              <a:latin typeface="+mj-lt"/>
            </a:endParaRPr>
          </a:p>
          <a:p>
            <a:pPr>
              <a:buFont typeface="Wingdings" pitchFamily="2" charset="2"/>
              <a:buChar char="Ø"/>
            </a:pPr>
            <a:endParaRPr lang="en-US" sz="1200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90A30D-6B72-B64E-A2B4-446BDC08E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Fun bits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5B5335-4258-834B-A2DD-C1EA93DFF6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77966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B1D52-D000-194D-9325-E6F074EAD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1EE8B-15A5-0A44-8F8C-4F85BF39C7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380D3-251D-4F22-9EA0-054A331A661F}" type="slidenum">
              <a:rPr lang="en-AU" smtClean="0">
                <a:solidFill>
                  <a:srgbClr val="666666"/>
                </a:solidFill>
              </a:rPr>
              <a:pPr/>
              <a:t>7</a:t>
            </a:fld>
            <a:endParaRPr lang="en-AU" dirty="0">
              <a:solidFill>
                <a:srgbClr val="666666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65DE3-E2B5-4D0E-8622-C15BE08017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3323"/>
      </p:ext>
    </p:extLst>
  </p:cSld>
  <p:clrMapOvr>
    <a:masterClrMapping/>
  </p:clrMapOvr>
</p:sld>
</file>

<file path=ppt/theme/theme1.xml><?xml version="1.0" encoding="utf-8"?>
<a:theme xmlns:a="http://schemas.openxmlformats.org/drawingml/2006/main" name="2_WoW Template Attempt 2">
  <a:themeElements>
    <a:clrScheme name="Woolworths default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Woolworths">
      <a:majorFont>
        <a:latin typeface="Open Sans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>
            <a:lumMod val="60000"/>
            <a:lumOff val="40000"/>
          </a:schemeClr>
        </a:solidFill>
        <a:ln w="19050" cap="flat" cmpd="sng" algn="ctr">
          <a:solidFill>
            <a:schemeClr val="accent4"/>
          </a:solidFill>
          <a:prstDash val="solid"/>
          <a:round/>
          <a:headEnd type="none" w="med" len="med"/>
          <a:tailEnd type="none"/>
        </a:ln>
        <a:effectLst/>
      </a:spPr>
      <a:bodyPr rtlCol="0" anchor="ctr"/>
      <a:lstStyle>
        <a:defPPr algn="ctr">
          <a:defRPr dirty="0" smtClean="0"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square" lIns="72000" tIns="36000" rIns="72000" bIns="36000" rtlCol="0">
        <a:spAutoFit/>
      </a:bodyPr>
      <a:lstStyle>
        <a:defPPr>
          <a:buClr>
            <a:schemeClr val="bg2"/>
          </a:buClr>
          <a:defRPr sz="800" dirty="0" smtClean="0">
            <a:latin typeface="+mj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9900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A1A1A1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CC66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A1A1A1"/>
        </a:accent6>
        <a:hlink>
          <a:srgbClr val="B2B2B2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CC66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C8C8C8"/>
        </a:accent6>
        <a:hlink>
          <a:srgbClr val="B2B2B2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fault Theme" id="{FFD9C5D0-B5E2-470A-881C-F83ED98B28FC}" vid="{95DF72AF-9758-47BE-9175-B458132F2D18}"/>
    </a:ext>
  </a:extLst>
</a:theme>
</file>

<file path=ppt/theme/theme2.xml><?xml version="1.0" encoding="utf-8"?>
<a:theme xmlns:a="http://schemas.openxmlformats.org/drawingml/2006/main" name="3_WoW Template Attempt 2">
  <a:themeElements>
    <a:clrScheme name="Woolworths default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Woolworths">
      <a:majorFont>
        <a:latin typeface="Open Sans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square" lIns="0" rtlCol="0">
        <a:spAutoFit/>
      </a:bodyPr>
      <a:lstStyle>
        <a:defPPr marL="85725" indent="-85725">
          <a:buClr>
            <a:schemeClr val="bg2"/>
          </a:buClr>
          <a:buFont typeface="Arial Narrow" panose="020B0606020202030204" pitchFamily="34" charset="0"/>
          <a:buChar char="&gt;"/>
          <a:defRPr dirty="0" err="1" smtClean="0">
            <a:latin typeface="Arial Narrow" panose="020B060602020203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9900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A1A1A1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CC66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A1A1A1"/>
        </a:accent6>
        <a:hlink>
          <a:srgbClr val="B2B2B2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CC66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C8C8C8"/>
        </a:accent6>
        <a:hlink>
          <a:srgbClr val="B2B2B2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fault Theme" id="{FFD9C5D0-B5E2-470A-881C-F83ED98B28FC}" vid="{95DF72AF-9758-47BE-9175-B458132F2D18}"/>
    </a:ext>
  </a:extLst>
</a:theme>
</file>

<file path=ppt/theme/theme3.xml><?xml version="1.0" encoding="utf-8"?>
<a:theme xmlns:a="http://schemas.openxmlformats.org/drawingml/2006/main" name="4_WoW Template Attempt 2">
  <a:themeElements>
    <a:clrScheme name="Woolworths default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Woolworths">
      <a:majorFont>
        <a:latin typeface="Open Sans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square" lIns="0" rtlCol="0">
        <a:spAutoFit/>
      </a:bodyPr>
      <a:lstStyle>
        <a:defPPr marL="85725" indent="-85725">
          <a:buClr>
            <a:schemeClr val="bg2"/>
          </a:buClr>
          <a:buFont typeface="Arial Narrow" panose="020B0606020202030204" pitchFamily="34" charset="0"/>
          <a:buChar char="&gt;"/>
          <a:defRPr dirty="0" err="1" smtClean="0">
            <a:latin typeface="Arial Narrow" panose="020B060602020203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9900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A1A1A1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CC66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A1A1A1"/>
        </a:accent6>
        <a:hlink>
          <a:srgbClr val="B2B2B2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CC66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C8C8C8"/>
        </a:accent6>
        <a:hlink>
          <a:srgbClr val="B2B2B2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fault Theme" id="{FFD9C5D0-B5E2-470A-881C-F83ED98B28FC}" vid="{95DF72AF-9758-47BE-9175-B458132F2D18}"/>
    </a:ext>
  </a:extLst>
</a:theme>
</file>

<file path=ppt/theme/theme4.xml><?xml version="1.0" encoding="utf-8"?>
<a:theme xmlns:a="http://schemas.openxmlformats.org/drawingml/2006/main" name="5_WoW Template Attempt 2">
  <a:themeElements>
    <a:clrScheme name="Woolworths default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Woolworths">
      <a:majorFont>
        <a:latin typeface="Open Sans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square" lIns="0" rtlCol="0">
        <a:spAutoFit/>
      </a:bodyPr>
      <a:lstStyle>
        <a:defPPr marL="85725" indent="-85725">
          <a:buClr>
            <a:schemeClr val="bg2"/>
          </a:buClr>
          <a:buFont typeface="Arial Narrow" panose="020B0606020202030204" pitchFamily="34" charset="0"/>
          <a:buChar char="&gt;"/>
          <a:defRPr dirty="0" err="1" smtClean="0">
            <a:latin typeface="Arial Narrow" panose="020B060602020203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9900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A1A1A1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CC66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A1A1A1"/>
        </a:accent6>
        <a:hlink>
          <a:srgbClr val="B2B2B2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CC66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C8C8C8"/>
        </a:accent6>
        <a:hlink>
          <a:srgbClr val="B2B2B2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fault Theme" id="{FFD9C5D0-B5E2-470A-881C-F83ED98B28FC}" vid="{95DF72AF-9758-47BE-9175-B458132F2D1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4213</TotalTime>
  <Words>324</Words>
  <Application>Microsoft Office PowerPoint</Application>
  <PresentationFormat>On-screen Show (16:9)</PresentationFormat>
  <Paragraphs>70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Open Sans</vt:lpstr>
      <vt:lpstr>Arial</vt:lpstr>
      <vt:lpstr>Arial Narrow</vt:lpstr>
      <vt:lpstr>Calibri</vt:lpstr>
      <vt:lpstr>Wingdings</vt:lpstr>
      <vt:lpstr>2_WoW Template Attempt 2</vt:lpstr>
      <vt:lpstr>3_WoW Template Attempt 2</vt:lpstr>
      <vt:lpstr>4_WoW Template Attempt 2</vt:lpstr>
      <vt:lpstr>5_WoW Template Attempt 2</vt:lpstr>
      <vt:lpstr>My Project Portfolio</vt:lpstr>
      <vt:lpstr>Outline</vt:lpstr>
      <vt:lpstr>My objectives</vt:lpstr>
      <vt:lpstr>User Stories</vt:lpstr>
      <vt:lpstr>Design Overview</vt:lpstr>
      <vt:lpstr>Lessons Learned</vt:lpstr>
      <vt:lpstr>Questions? 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Higgs</dc:creator>
  <cp:lastModifiedBy>William Leitch</cp:lastModifiedBy>
  <cp:revision>661</cp:revision>
  <cp:lastPrinted>2019-03-06T04:45:32Z</cp:lastPrinted>
  <dcterms:created xsi:type="dcterms:W3CDTF">2016-06-02T03:35:42Z</dcterms:created>
  <dcterms:modified xsi:type="dcterms:W3CDTF">2019-03-23T10:36:36Z</dcterms:modified>
</cp:coreProperties>
</file>